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190.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Kikhen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Hi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131520"/>
            <a:ext cx="12191999" cy="2923395"/>
          </a:xfrm>
        </p:spPr>
        <p:txBody>
          <a:bodyPr>
            <a:normAutofit/>
          </a:bodyPr>
          <a:lstStyle/>
          <a:p>
            <a:r>
              <a:rPr lang="en-US" sz="3600" dirty="0"/>
              <a:t>In Christ There is No East or West</a:t>
            </a:r>
          </a:p>
          <a:p>
            <a:r>
              <a:rPr lang="en-US" sz="3600" dirty="0"/>
              <a:t>John 14:23</a:t>
            </a:r>
          </a:p>
          <a:p>
            <a:r>
              <a:rPr lang="en-US" sz="3600" dirty="0"/>
              <a:t>John </a:t>
            </a:r>
            <a:r>
              <a:rPr lang="en-US" sz="3600" dirty="0" err="1"/>
              <a:t>Oxenham</a:t>
            </a:r>
            <a:r>
              <a:rPr lang="en-US" sz="3600" dirty="0"/>
              <a:t>, 1852-1941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</a:t>
            </a:r>
            <a:r>
              <a:rPr lang="en-US" sz="3600" dirty="0" err="1"/>
              <a:t>Eb</a:t>
            </a:r>
            <a:endParaRPr lang="en-US" sz="3600" dirty="0"/>
          </a:p>
          <a:p>
            <a:endParaRPr lang="en-US" sz="4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420045" y="6156101"/>
            <a:ext cx="27719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err="1"/>
              <a:t>Jesuh</a:t>
            </a:r>
            <a:r>
              <a:rPr lang="en-US" sz="5400" dirty="0"/>
              <a:t> </a:t>
            </a:r>
            <a:r>
              <a:rPr lang="en-US" sz="5400" dirty="0" err="1"/>
              <a:t>sungah</a:t>
            </a:r>
            <a:r>
              <a:rPr lang="en-US" sz="5400" dirty="0"/>
              <a:t> </a:t>
            </a:r>
            <a:r>
              <a:rPr lang="en-US" sz="5400" dirty="0" err="1"/>
              <a:t>kikhen</a:t>
            </a:r>
            <a:r>
              <a:rPr lang="en-US" sz="5400" dirty="0"/>
              <a:t> lo hi, Ni </a:t>
            </a:r>
            <a:r>
              <a:rPr lang="en-US" sz="5400" dirty="0" err="1"/>
              <a:t>suah</a:t>
            </a:r>
            <a:r>
              <a:rPr lang="en-US" sz="5400" dirty="0"/>
              <a:t>, </a:t>
            </a:r>
            <a:r>
              <a:rPr lang="en-US" sz="5400" dirty="0" err="1"/>
              <a:t>ni</a:t>
            </a:r>
            <a:r>
              <a:rPr lang="en-US" sz="5400" dirty="0"/>
              <a:t> tum </a:t>
            </a:r>
            <a:r>
              <a:rPr lang="en-US" sz="5400" dirty="0" err="1"/>
              <a:t>sak</a:t>
            </a:r>
            <a:r>
              <a:rPr lang="en-US" sz="5400" dirty="0"/>
              <a:t>, </a:t>
            </a:r>
            <a:r>
              <a:rPr lang="en-US" sz="5400" dirty="0" err="1"/>
              <a:t>khang</a:t>
            </a:r>
            <a:r>
              <a:rPr lang="en-US" sz="5400" dirty="0"/>
              <a:t>; </a:t>
            </a:r>
          </a:p>
          <a:p>
            <a:pPr marL="0" indent="0">
              <a:buNone/>
            </a:pPr>
            <a:r>
              <a:rPr lang="en-US" sz="5400" dirty="0" err="1"/>
              <a:t>Leitung</a:t>
            </a:r>
            <a:r>
              <a:rPr lang="en-US" sz="5400" dirty="0"/>
              <a:t> </a:t>
            </a:r>
            <a:r>
              <a:rPr lang="en-US" sz="5400" dirty="0" err="1"/>
              <a:t>khempeh</a:t>
            </a:r>
            <a:r>
              <a:rPr lang="en-US" sz="5400" dirty="0"/>
              <a:t> </a:t>
            </a:r>
            <a:r>
              <a:rPr lang="en-US" sz="5400" dirty="0" err="1"/>
              <a:t>kua</a:t>
            </a:r>
            <a:r>
              <a:rPr lang="en-US" sz="5400" dirty="0"/>
              <a:t> mi, </a:t>
            </a:r>
            <a:r>
              <a:rPr lang="en-US" sz="5400" dirty="0" err="1"/>
              <a:t>kua</a:t>
            </a:r>
            <a:r>
              <a:rPr lang="en-US" sz="5400" dirty="0"/>
              <a:t> mi, </a:t>
            </a:r>
            <a:r>
              <a:rPr lang="en-US" sz="5400" dirty="0" err="1"/>
              <a:t>lawm</a:t>
            </a:r>
            <a:r>
              <a:rPr lang="en-US" sz="5400" dirty="0"/>
              <a:t> </a:t>
            </a:r>
            <a:r>
              <a:rPr lang="en-US" sz="5400" dirty="0" err="1"/>
              <a:t>khat</a:t>
            </a:r>
            <a:r>
              <a:rPr lang="en-US" sz="5400" dirty="0"/>
              <a:t> pawl </a:t>
            </a:r>
            <a:r>
              <a:rPr lang="en-US" sz="5400" dirty="0" err="1"/>
              <a:t>khat</a:t>
            </a:r>
            <a:r>
              <a:rPr lang="en-US" sz="5400" dirty="0"/>
              <a:t> hi hang. </a:t>
            </a:r>
          </a:p>
          <a:p>
            <a:pPr marL="0" indent="0">
              <a:buNone/>
            </a:pPr>
            <a:endParaRPr lang="en-US" sz="199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514937" y="6156101"/>
            <a:ext cx="2677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/>
              <a:t>Jesuh</a:t>
            </a:r>
            <a:r>
              <a:rPr lang="en-US" sz="5400" dirty="0"/>
              <a:t> </a:t>
            </a:r>
            <a:r>
              <a:rPr lang="en-US" sz="5400" dirty="0" err="1"/>
              <a:t>sungah</a:t>
            </a:r>
            <a:r>
              <a:rPr lang="en-US" sz="5400" dirty="0"/>
              <a:t> </a:t>
            </a:r>
            <a:r>
              <a:rPr lang="en-US" sz="5400" dirty="0" err="1"/>
              <a:t>lungsiim</a:t>
            </a:r>
            <a:r>
              <a:rPr lang="en-US" sz="5400" dirty="0"/>
              <a:t> </a:t>
            </a:r>
            <a:r>
              <a:rPr lang="en-US" sz="5400" dirty="0" err="1"/>
              <a:t>mante’n</a:t>
            </a:r>
            <a:r>
              <a:rPr lang="en-US" sz="5400" dirty="0"/>
              <a:t>, pawl </a:t>
            </a:r>
            <a:r>
              <a:rPr lang="en-US" sz="5400" dirty="0" err="1"/>
              <a:t>ngah</a:t>
            </a:r>
            <a:r>
              <a:rPr lang="en-US" sz="5400" dirty="0"/>
              <a:t> </a:t>
            </a:r>
            <a:r>
              <a:rPr lang="en-US" sz="5400" dirty="0" err="1"/>
              <a:t>kawikawi</a:t>
            </a:r>
            <a:r>
              <a:rPr lang="en-US" sz="5400" dirty="0"/>
              <a:t> ding hi; </a:t>
            </a:r>
          </a:p>
          <a:p>
            <a:pPr marL="0" indent="0">
              <a:buNone/>
            </a:pPr>
            <a:r>
              <a:rPr lang="en-US" sz="5400" dirty="0" err="1"/>
              <a:t>Ama</a:t>
            </a:r>
            <a:r>
              <a:rPr lang="en-US" sz="5400" dirty="0"/>
              <a:t> </a:t>
            </a:r>
            <a:r>
              <a:rPr lang="en-US" sz="5400" dirty="0" err="1"/>
              <a:t>nasepna</a:t>
            </a:r>
            <a:r>
              <a:rPr lang="en-US" sz="5400" dirty="0"/>
              <a:t>, </a:t>
            </a:r>
            <a:r>
              <a:rPr lang="en-US" sz="5400" dirty="0" err="1"/>
              <a:t>miteng</a:t>
            </a:r>
            <a:r>
              <a:rPr lang="en-US" sz="5400" dirty="0"/>
              <a:t> </a:t>
            </a:r>
            <a:r>
              <a:rPr lang="en-US" sz="5400" dirty="0" err="1"/>
              <a:t>henkhawm</a:t>
            </a:r>
            <a:r>
              <a:rPr lang="en-US" sz="5400" dirty="0"/>
              <a:t>, </a:t>
            </a:r>
            <a:r>
              <a:rPr lang="en-US" sz="5400" dirty="0" err="1"/>
              <a:t>kham</a:t>
            </a:r>
            <a:r>
              <a:rPr lang="en-US" sz="5400" dirty="0"/>
              <a:t> </a:t>
            </a:r>
            <a:r>
              <a:rPr lang="en-US" sz="5400" dirty="0" err="1"/>
              <a:t>khau</a:t>
            </a:r>
            <a:r>
              <a:rPr lang="en-US" sz="5400" dirty="0"/>
              <a:t> </a:t>
            </a:r>
            <a:r>
              <a:rPr lang="en-US" sz="5400" dirty="0" err="1"/>
              <a:t>zang</a:t>
            </a:r>
            <a:r>
              <a:rPr lang="en-US" sz="5400" dirty="0"/>
              <a:t> bang hi. </a:t>
            </a:r>
          </a:p>
          <a:p>
            <a:pPr marL="0" indent="0">
              <a:buNone/>
            </a:pPr>
            <a:r>
              <a:rPr lang="en-US" sz="5400" dirty="0"/>
              <a:t> </a:t>
            </a:r>
          </a:p>
          <a:p>
            <a:pPr marL="0" indent="0">
              <a:buNone/>
            </a:pPr>
            <a:endParaRPr lang="en-US" sz="3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583947" y="6156101"/>
            <a:ext cx="2608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/>
              <a:t>Khut</a:t>
            </a:r>
            <a:r>
              <a:rPr lang="en-US" sz="5400" dirty="0"/>
              <a:t> </a:t>
            </a:r>
            <a:r>
              <a:rPr lang="en-US" sz="5400" dirty="0" err="1"/>
              <a:t>kilen</a:t>
            </a:r>
            <a:r>
              <a:rPr lang="en-US" sz="5400" dirty="0"/>
              <a:t> </a:t>
            </a:r>
            <a:r>
              <a:rPr lang="en-US" sz="5400" dirty="0" err="1"/>
              <a:t>ni</a:t>
            </a:r>
            <a:r>
              <a:rPr lang="en-US" sz="5400" dirty="0"/>
              <a:t> up </a:t>
            </a:r>
            <a:r>
              <a:rPr lang="en-US" sz="5400" dirty="0" err="1"/>
              <a:t>kikhat</a:t>
            </a:r>
            <a:r>
              <a:rPr lang="en-US" sz="5400" dirty="0"/>
              <a:t> </a:t>
            </a:r>
            <a:r>
              <a:rPr lang="en-US" sz="5400" dirty="0" err="1"/>
              <a:t>teng</a:t>
            </a:r>
            <a:r>
              <a:rPr lang="en-US" sz="5400" dirty="0"/>
              <a:t>, u le </a:t>
            </a:r>
            <a:r>
              <a:rPr lang="en-US" sz="5400" dirty="0" err="1"/>
              <a:t>nau</a:t>
            </a:r>
            <a:r>
              <a:rPr lang="en-US" sz="5400" dirty="0"/>
              <a:t> bang </a:t>
            </a:r>
            <a:r>
              <a:rPr lang="en-US" sz="5400" dirty="0" err="1"/>
              <a:t>hihang</a:t>
            </a:r>
            <a:r>
              <a:rPr lang="en-US" sz="5400" dirty="0"/>
              <a:t>; </a:t>
            </a:r>
          </a:p>
          <a:p>
            <a:pPr marL="0" indent="0">
              <a:buNone/>
            </a:pPr>
            <a:r>
              <a:rPr lang="en-US" sz="5400" dirty="0"/>
              <a:t>Bang </a:t>
            </a:r>
            <a:r>
              <a:rPr lang="en-US" sz="5400" dirty="0" err="1"/>
              <a:t>nam</a:t>
            </a:r>
            <a:r>
              <a:rPr lang="en-US" sz="5400" dirty="0"/>
              <a:t> hi </a:t>
            </a:r>
            <a:r>
              <a:rPr lang="en-US" sz="5400" dirty="0" err="1"/>
              <a:t>leng</a:t>
            </a:r>
            <a:r>
              <a:rPr lang="en-US" sz="5400" dirty="0"/>
              <a:t>, Pa’ </a:t>
            </a:r>
            <a:r>
              <a:rPr lang="en-US" sz="5400" dirty="0" err="1"/>
              <a:t>nasem</a:t>
            </a:r>
            <a:r>
              <a:rPr lang="en-US" sz="5400" dirty="0"/>
              <a:t> </a:t>
            </a:r>
            <a:r>
              <a:rPr lang="en-US" sz="5400" dirty="0" err="1"/>
              <a:t>teng</a:t>
            </a:r>
            <a:r>
              <a:rPr lang="en-US" sz="5400" dirty="0"/>
              <a:t>, </a:t>
            </a:r>
            <a:r>
              <a:rPr lang="en-US" sz="5400" dirty="0" err="1"/>
              <a:t>beh</a:t>
            </a:r>
            <a:r>
              <a:rPr lang="en-US" sz="5400" dirty="0"/>
              <a:t> </a:t>
            </a:r>
            <a:r>
              <a:rPr lang="en-US" sz="5400" dirty="0" err="1"/>
              <a:t>khat</a:t>
            </a:r>
            <a:r>
              <a:rPr lang="en-US" sz="5400" dirty="0"/>
              <a:t> </a:t>
            </a:r>
            <a:r>
              <a:rPr lang="en-US" sz="5400" dirty="0" err="1"/>
              <a:t>phung</a:t>
            </a:r>
            <a:r>
              <a:rPr lang="en-US" sz="5400" dirty="0"/>
              <a:t> </a:t>
            </a:r>
            <a:r>
              <a:rPr lang="en-US" sz="5400" dirty="0" err="1"/>
              <a:t>khat</a:t>
            </a:r>
            <a:r>
              <a:rPr lang="en-US" sz="5400" dirty="0"/>
              <a:t> </a:t>
            </a:r>
            <a:r>
              <a:rPr lang="en-US" sz="5400" dirty="0" err="1"/>
              <a:t>hihang</a:t>
            </a:r>
            <a:r>
              <a:rPr lang="en-US" sz="5400" dirty="0"/>
              <a:t>. </a:t>
            </a:r>
          </a:p>
          <a:p>
            <a:pPr marL="0" indent="0">
              <a:buNone/>
            </a:pPr>
            <a:r>
              <a:rPr lang="en-US" sz="5400" dirty="0"/>
              <a:t> 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523563" y="6156101"/>
            <a:ext cx="2668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/>
              <a:t>Jesuh</a:t>
            </a:r>
            <a:r>
              <a:rPr lang="en-US" sz="5400" dirty="0"/>
              <a:t> </a:t>
            </a:r>
            <a:r>
              <a:rPr lang="en-US" sz="5400" dirty="0" err="1"/>
              <a:t>sungah</a:t>
            </a:r>
            <a:r>
              <a:rPr lang="en-US" sz="5400" dirty="0"/>
              <a:t>, </a:t>
            </a:r>
            <a:r>
              <a:rPr lang="en-US" sz="5400" dirty="0" err="1"/>
              <a:t>i</a:t>
            </a:r>
            <a:r>
              <a:rPr lang="en-US" sz="5400" dirty="0"/>
              <a:t> </a:t>
            </a:r>
            <a:r>
              <a:rPr lang="en-US" sz="5400" dirty="0" err="1"/>
              <a:t>kimat</a:t>
            </a:r>
            <a:r>
              <a:rPr lang="en-US" sz="5400" dirty="0"/>
              <a:t> hi, </a:t>
            </a:r>
            <a:r>
              <a:rPr lang="en-US" sz="5400" dirty="0" err="1"/>
              <a:t>sakmi</a:t>
            </a:r>
            <a:r>
              <a:rPr lang="en-US" sz="5400" dirty="0"/>
              <a:t>, </a:t>
            </a:r>
            <a:r>
              <a:rPr lang="en-US" sz="5400" dirty="0" err="1"/>
              <a:t>khang</a:t>
            </a:r>
            <a:r>
              <a:rPr lang="en-US" sz="5400" dirty="0"/>
              <a:t> mi, </a:t>
            </a:r>
            <a:r>
              <a:rPr lang="en-US" sz="5400" dirty="0" err="1"/>
              <a:t>paam</a:t>
            </a:r>
            <a:r>
              <a:rPr lang="en-US" sz="5400" dirty="0"/>
              <a:t> mi; </a:t>
            </a:r>
          </a:p>
          <a:p>
            <a:pPr marL="0" indent="0">
              <a:buNone/>
            </a:pPr>
            <a:r>
              <a:rPr lang="en-US" sz="5400" dirty="0" err="1"/>
              <a:t>Jesuh</a:t>
            </a:r>
            <a:r>
              <a:rPr lang="en-US" sz="5400" dirty="0"/>
              <a:t> </a:t>
            </a:r>
            <a:r>
              <a:rPr lang="en-US" sz="5400" dirty="0" err="1"/>
              <a:t>lungsim</a:t>
            </a:r>
            <a:r>
              <a:rPr lang="en-US" sz="5400" dirty="0"/>
              <a:t> </a:t>
            </a:r>
            <a:r>
              <a:rPr lang="en-US" sz="5400" dirty="0" err="1"/>
              <a:t>banga</a:t>
            </a:r>
            <a:r>
              <a:rPr lang="en-US" sz="5400" dirty="0"/>
              <a:t> </a:t>
            </a:r>
            <a:r>
              <a:rPr lang="en-US" sz="5400" dirty="0" err="1"/>
              <a:t>nei</a:t>
            </a:r>
            <a:r>
              <a:rPr lang="en-US" sz="5400" dirty="0"/>
              <a:t>, mi </a:t>
            </a:r>
            <a:r>
              <a:rPr lang="en-US" sz="5400" dirty="0" err="1"/>
              <a:t>khempeuh</a:t>
            </a:r>
            <a:r>
              <a:rPr lang="en-US" sz="5400" dirty="0"/>
              <a:t> </a:t>
            </a:r>
            <a:r>
              <a:rPr lang="en-US" sz="5400" dirty="0" err="1"/>
              <a:t>pumkhat</a:t>
            </a:r>
            <a:r>
              <a:rPr lang="en-US" sz="5400" dirty="0"/>
              <a:t> </a:t>
            </a:r>
            <a:r>
              <a:rPr lang="en-US" sz="5400" dirty="0" err="1"/>
              <a:t>suak</a:t>
            </a:r>
            <a:r>
              <a:rPr lang="en-US" sz="5400" dirty="0"/>
              <a:t> hi. </a:t>
            </a:r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514937" y="6156101"/>
            <a:ext cx="2677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141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190. Jesuh Sungah Kikhen Lo Hi 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2018-12-13T04:28:59Z</dcterms:modified>
</cp:coreProperties>
</file>